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77" r:id="rId5"/>
    <p:sldId id="279" r:id="rId6"/>
    <p:sldId id="267" r:id="rId7"/>
    <p:sldId id="268" r:id="rId8"/>
    <p:sldId id="274" r:id="rId9"/>
    <p:sldId id="307" r:id="rId10"/>
    <p:sldId id="273" r:id="rId11"/>
    <p:sldId id="269" r:id="rId12"/>
    <p:sldId id="284" r:id="rId13"/>
    <p:sldId id="289" r:id="rId14"/>
    <p:sldId id="293" r:id="rId15"/>
    <p:sldId id="296" r:id="rId16"/>
    <p:sldId id="294" r:id="rId17"/>
    <p:sldId id="295" r:id="rId18"/>
    <p:sldId id="298" r:id="rId19"/>
    <p:sldId id="297" r:id="rId20"/>
    <p:sldId id="299" r:id="rId21"/>
    <p:sldId id="270" r:id="rId22"/>
    <p:sldId id="281" r:id="rId23"/>
    <p:sldId id="292" r:id="rId24"/>
    <p:sldId id="300" r:id="rId25"/>
    <p:sldId id="285" r:id="rId26"/>
    <p:sldId id="290" r:id="rId27"/>
    <p:sldId id="291" r:id="rId28"/>
    <p:sldId id="282" r:id="rId29"/>
    <p:sldId id="288" r:id="rId30"/>
    <p:sldId id="301" r:id="rId31"/>
    <p:sldId id="283" r:id="rId32"/>
    <p:sldId id="302" r:id="rId33"/>
    <p:sldId id="303" r:id="rId34"/>
    <p:sldId id="304" r:id="rId35"/>
    <p:sldId id="305" r:id="rId36"/>
    <p:sldId id="275" r:id="rId37"/>
    <p:sldId id="287" r:id="rId38"/>
    <p:sldId id="306" r:id="rId39"/>
    <p:sldId id="271" r:id="rId40"/>
    <p:sldId id="280" r:id="rId41"/>
    <p:sldId id="2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CSyRO0KotA" TargetMode="External"/><Relationship Id="rId2" Type="http://schemas.openxmlformats.org/officeDocument/2006/relationships/hyperlink" Target="https://westus.dev.cognitive.microsoft.com/docs/services/563879b61984550e40cbbe8d/operations/563879b61984550f3039523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connectors/faceapi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70BC6B-E097-4393-B76A-8636BD606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it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Face API is made up of 5 endpoints</a:t>
            </a:r>
          </a:p>
          <a:p>
            <a:pPr lvl="1"/>
            <a:r>
              <a:rPr lang="en-CA" b="1" dirty="0" smtClean="0"/>
              <a:t>Detect</a:t>
            </a:r>
            <a:r>
              <a:rPr lang="en-CA" dirty="0" smtClean="0"/>
              <a:t> – Detect human faces in an image.</a:t>
            </a:r>
          </a:p>
          <a:p>
            <a:pPr lvl="1"/>
            <a:r>
              <a:rPr lang="en-CA" b="1" dirty="0" smtClean="0"/>
              <a:t>Find Similar </a:t>
            </a:r>
            <a:r>
              <a:rPr lang="en-CA" dirty="0" smtClean="0"/>
              <a:t>– Return similar looking faces from a list</a:t>
            </a:r>
          </a:p>
          <a:p>
            <a:pPr lvl="1"/>
            <a:r>
              <a:rPr lang="en-CA" b="1" dirty="0" smtClean="0"/>
              <a:t>Group</a:t>
            </a:r>
            <a:r>
              <a:rPr lang="en-CA" dirty="0" smtClean="0"/>
              <a:t> – Group faces together by similarity.</a:t>
            </a:r>
          </a:p>
          <a:p>
            <a:pPr lvl="1"/>
            <a:r>
              <a:rPr lang="en-CA" b="1" dirty="0" smtClean="0"/>
              <a:t>Identify</a:t>
            </a:r>
            <a:r>
              <a:rPr lang="en-CA" dirty="0" smtClean="0"/>
              <a:t> – Find the closest matches to a given face.</a:t>
            </a:r>
          </a:p>
          <a:p>
            <a:pPr lvl="1"/>
            <a:r>
              <a:rPr lang="en-CA" b="1" dirty="0" smtClean="0"/>
              <a:t>Verify</a:t>
            </a:r>
            <a:r>
              <a:rPr lang="en-CA" dirty="0" smtClean="0"/>
              <a:t> – Verify whether two faces belong to the same person.</a:t>
            </a:r>
          </a:p>
        </p:txBody>
      </p:sp>
    </p:spTree>
    <p:extLst>
      <p:ext uri="{BB962C8B-B14F-4D97-AF65-F5344CB8AC3E}">
        <p14:creationId xmlns:p14="http://schemas.microsoft.com/office/powerpoint/2010/main" val="1672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it works - Detect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Detect human faces in an image.</a:t>
            </a:r>
          </a:p>
          <a:p>
            <a:r>
              <a:rPr lang="en-CA" dirty="0" smtClean="0"/>
              <a:t>Takes an image and returns a Face ID*, landmarks and attributes.</a:t>
            </a:r>
            <a:endParaRPr lang="en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577032"/>
            <a:ext cx="47244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1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it works – Face IDs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2574" y="1460500"/>
            <a:ext cx="63412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/>
              <a:t>Face IDs are identifiers for detected faces which expire after 24 hours unless saved to a Face List or Person Group.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5168"/>
            <a:ext cx="4057291" cy="2702156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580985" y="3334486"/>
            <a:ext cx="3204402" cy="76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030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"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faceId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":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41A16"/>
                </a:solidFill>
                <a:effectLst/>
                <a:latin typeface="Menlo"/>
              </a:rPr>
              <a:t>"c5c24a82-6845-4031-9d5d-978df9175426"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,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6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it works – Find </a:t>
            </a:r>
            <a:r>
              <a:rPr lang="en-CA" dirty="0" err="1" smtClean="0"/>
              <a:t>Similiar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pPr lvl="1"/>
            <a:endParaRPr lang="en-CA" dirty="0" smtClean="0"/>
          </a:p>
          <a:p>
            <a:pPr lvl="1"/>
            <a:r>
              <a:rPr lang="en-CA" dirty="0" smtClean="0"/>
              <a:t>Takes a Face ID and an array of Face IDs or a face list and returns a list of faces similar to the given face. </a:t>
            </a:r>
          </a:p>
          <a:p>
            <a:pPr lvl="1"/>
            <a:endParaRPr lang="en-CA" dirty="0" smtClean="0"/>
          </a:p>
          <a:p>
            <a:pPr lvl="1"/>
            <a:r>
              <a:rPr lang="en-CA" dirty="0" smtClean="0"/>
              <a:t>Finds a known person’s other photos (</a:t>
            </a:r>
            <a:r>
              <a:rPr lang="en-CA" dirty="0" err="1" smtClean="0"/>
              <a:t>faceIds</a:t>
            </a:r>
            <a:r>
              <a:rPr lang="en-CA" dirty="0" smtClean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5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it works - 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Takes a list of </a:t>
            </a:r>
            <a:r>
              <a:rPr lang="en-CA" dirty="0" smtClean="0"/>
              <a:t>Face IDs and groups them</a:t>
            </a:r>
            <a:r>
              <a:rPr lang="en-CA" dirty="0" smtClean="0"/>
              <a:t> together by similarity.</a:t>
            </a:r>
          </a:p>
          <a:p>
            <a:pPr lvl="1"/>
            <a:endParaRPr lang="en-US" dirty="0"/>
          </a:p>
        </p:txBody>
      </p:sp>
      <p:pic>
        <p:nvPicPr>
          <p:cNvPr id="11266" name="Picture 2" descr="Image result for face api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682" y="2352819"/>
            <a:ext cx="3183670" cy="29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it works - Identify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Given a </a:t>
            </a:r>
            <a:r>
              <a:rPr lang="en-CA" dirty="0" err="1" smtClean="0"/>
              <a:t>FaceID</a:t>
            </a:r>
            <a:r>
              <a:rPr lang="en-CA" dirty="0" smtClean="0"/>
              <a:t> and a Person Group, attempts to identify the Person.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33" y="2583605"/>
            <a:ext cx="6231467" cy="31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8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it works - Verify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Verify whether two faces belong to the same person, or whether a given face belongs to a specific person. 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2668818"/>
            <a:ext cx="58578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1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How it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Face API is made up of 5 endpoints</a:t>
            </a:r>
          </a:p>
          <a:p>
            <a:pPr lvl="1"/>
            <a:r>
              <a:rPr lang="en-CA" b="1" dirty="0" smtClean="0"/>
              <a:t>Detect</a:t>
            </a:r>
            <a:r>
              <a:rPr lang="en-CA" dirty="0" smtClean="0"/>
              <a:t> – Detect human faces in an image.</a:t>
            </a:r>
          </a:p>
          <a:p>
            <a:pPr lvl="1"/>
            <a:r>
              <a:rPr lang="en-CA" b="1" dirty="0" smtClean="0"/>
              <a:t>Find Similar </a:t>
            </a:r>
            <a:r>
              <a:rPr lang="en-CA" dirty="0" smtClean="0"/>
              <a:t>– Return similar looking faces from a list</a:t>
            </a:r>
          </a:p>
          <a:p>
            <a:pPr lvl="1"/>
            <a:r>
              <a:rPr lang="en-CA" b="1" dirty="0" smtClean="0"/>
              <a:t>Group</a:t>
            </a:r>
            <a:r>
              <a:rPr lang="en-CA" dirty="0" smtClean="0"/>
              <a:t> – Group faces together by similarity.</a:t>
            </a:r>
          </a:p>
          <a:p>
            <a:pPr lvl="1"/>
            <a:r>
              <a:rPr lang="en-CA" b="1" dirty="0" smtClean="0"/>
              <a:t>Identify</a:t>
            </a:r>
            <a:r>
              <a:rPr lang="en-CA" dirty="0" smtClean="0"/>
              <a:t> – Find the closest matches to a given face.</a:t>
            </a:r>
          </a:p>
          <a:p>
            <a:pPr lvl="1"/>
            <a:r>
              <a:rPr lang="en-CA" b="1" dirty="0" smtClean="0"/>
              <a:t>Verify</a:t>
            </a:r>
            <a:r>
              <a:rPr lang="en-CA" dirty="0" smtClean="0"/>
              <a:t> – Verify whether two faces belong to the same person.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2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BC Housing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Limitations of Face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3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Deep Dive: Integrating Power Apps Portals with Microsoft Face API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Jonathan Kovacs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Limitations of Face </a:t>
            </a:r>
            <a:r>
              <a:rPr lang="en-CA" dirty="0" smtClean="0"/>
              <a:t>API - Detect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Can detect up to 100 faces / photo. </a:t>
            </a:r>
          </a:p>
          <a:p>
            <a:r>
              <a:rPr lang="en-CA" dirty="0" smtClean="0"/>
              <a:t>Minimum detectable face size is 36x36 pixels in 1920x1080 image. </a:t>
            </a:r>
          </a:p>
          <a:p>
            <a:r>
              <a:rPr lang="en-CA" dirty="0" smtClean="0"/>
              <a:t>Microsoft recommends faces that are: frontal, clear and with a minimum size of 200x200px.  (100px between the eyes)</a:t>
            </a:r>
          </a:p>
          <a:p>
            <a:r>
              <a:rPr lang="en-CA" dirty="0" smtClean="0"/>
              <a:t>Maximum image size is 6MB</a:t>
            </a:r>
          </a:p>
          <a:p>
            <a:r>
              <a:rPr lang="en-CA" dirty="0" smtClean="0"/>
              <a:t>Only JPEG, PNG, GIF and BMP supported. (Sorry! No </a:t>
            </a:r>
            <a:r>
              <a:rPr lang="en-CA" dirty="0" err="1" smtClean="0"/>
              <a:t>WebP</a:t>
            </a:r>
            <a:r>
              <a:rPr lang="en-CA" dirty="0" smtClean="0"/>
              <a:t>)</a:t>
            </a:r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7758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Limitations of Face </a:t>
            </a:r>
            <a:r>
              <a:rPr lang="en-CA" dirty="0" smtClean="0"/>
              <a:t>API - Identify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Can identify up to 10 faces per request.</a:t>
            </a:r>
          </a:p>
          <a:p>
            <a:r>
              <a:rPr lang="en-CA" dirty="0" smtClean="0"/>
              <a:t>Each person in a group can have up to 248 stored faces.</a:t>
            </a:r>
          </a:p>
          <a:p>
            <a:r>
              <a:rPr lang="en-CA" dirty="0"/>
              <a:t>Microsoft recommends faces that are: frontal, clear and with a minimum size of 200x200px.  (100px between the eyes)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6193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1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Pricing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endParaRPr lang="en-CA" dirty="0" smtClean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pPr marL="0" indent="0">
              <a:buNone/>
            </a:pPr>
            <a:r>
              <a:rPr lang="en-US" sz="1400" dirty="0" smtClean="0"/>
              <a:t>* Transaction limit </a:t>
            </a:r>
            <a:r>
              <a:rPr lang="en-US" sz="1400" dirty="0"/>
              <a:t>only applies to web endpoint</a:t>
            </a:r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154406"/>
              </p:ext>
            </p:extLst>
          </p:nvPr>
        </p:nvGraphicFramePr>
        <p:xfrm>
          <a:off x="838200" y="1808633"/>
          <a:ext cx="10515600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79">
                  <a:extLst>
                    <a:ext uri="{9D8B030D-6E8A-4147-A177-3AD203B41FA5}">
                      <a16:colId xmlns:a16="http://schemas.microsoft.com/office/drawing/2014/main" val="4203066020"/>
                    </a:ext>
                  </a:extLst>
                </a:gridCol>
                <a:gridCol w="2585258">
                  <a:extLst>
                    <a:ext uri="{9D8B030D-6E8A-4147-A177-3AD203B41FA5}">
                      <a16:colId xmlns:a16="http://schemas.microsoft.com/office/drawing/2014/main" val="853163419"/>
                    </a:ext>
                  </a:extLst>
                </a:gridCol>
                <a:gridCol w="5842463">
                  <a:extLst>
                    <a:ext uri="{9D8B030D-6E8A-4147-A177-3AD203B41FA5}">
                      <a16:colId xmlns:a16="http://schemas.microsoft.com/office/drawing/2014/main" val="943655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78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Deployment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Web/Container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Web/Container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14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Transactions*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20/minute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10/second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4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FREE!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$1.28 per 1,000 transactions </a:t>
                      </a:r>
                    </a:p>
                    <a:p>
                      <a:r>
                        <a:rPr lang="fr-FR" dirty="0" smtClean="0"/>
                        <a:t>(up to 1M, </a:t>
                      </a:r>
                      <a:r>
                        <a:rPr lang="fr-FR" dirty="0" err="1" smtClean="0"/>
                        <a:t>price</a:t>
                      </a:r>
                      <a:r>
                        <a:rPr lang="fr-FR" dirty="0" smtClean="0"/>
                        <a:t> drops in </a:t>
                      </a:r>
                      <a:r>
                        <a:rPr lang="fr-FR" dirty="0" err="1" smtClean="0"/>
                        <a:t>bulk</a:t>
                      </a:r>
                      <a:r>
                        <a:rPr lang="fr-FR" dirty="0" smtClean="0"/>
                        <a:t>)</a:t>
                      </a:r>
                    </a:p>
                    <a:p>
                      <a:endParaRPr lang="fr-FR" dirty="0" smtClean="0"/>
                    </a:p>
                    <a:p>
                      <a:r>
                        <a:rPr lang="fr-FR" dirty="0" smtClean="0"/>
                        <a:t>Face Storage: $0.013/1000 faces/</a:t>
                      </a:r>
                      <a:r>
                        <a:rPr lang="fr-FR" dirty="0" err="1" smtClean="0"/>
                        <a:t>month</a:t>
                      </a:r>
                      <a:endParaRPr lang="fr-F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603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3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Container Deployment (Preview)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Microsoft has created a Linux-based Docker container which may be deployed locally. </a:t>
            </a:r>
          </a:p>
          <a:p>
            <a:endParaRPr lang="en-CA" dirty="0" smtClean="0"/>
          </a:p>
          <a:p>
            <a:r>
              <a:rPr lang="en-CA" dirty="0" smtClean="0"/>
              <a:t>Removes Transaction limits, but </a:t>
            </a:r>
            <a:r>
              <a:rPr lang="en-CA" u="sng" dirty="0" smtClean="0"/>
              <a:t>pricing is unchanged</a:t>
            </a:r>
            <a:r>
              <a:rPr lang="en-CA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724" y="3525203"/>
            <a:ext cx="2422552" cy="20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Integration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Integration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Implementation uses a combination of a Logic App and Azure Functions; no Power Automate.  </a:t>
            </a:r>
            <a:r>
              <a:rPr lang="en-CA" dirty="0" smtClean="0">
                <a:sym typeface="Wingdings" panose="05000000000000000000" pitchFamily="2" charset="2"/>
              </a:rPr>
              <a:t> (There are reasons!)</a:t>
            </a:r>
          </a:p>
          <a:p>
            <a:endParaRPr lang="en-CA" dirty="0"/>
          </a:p>
          <a:p>
            <a:r>
              <a:rPr lang="en-CA" dirty="0" smtClean="0"/>
              <a:t>Two scenarios:</a:t>
            </a:r>
          </a:p>
          <a:p>
            <a:pPr lvl="1"/>
            <a:r>
              <a:rPr lang="en-CA" dirty="0" smtClean="0"/>
              <a:t>Add Person Face</a:t>
            </a:r>
          </a:p>
          <a:p>
            <a:pPr lvl="1"/>
            <a:r>
              <a:rPr lang="en-CA" dirty="0" smtClean="0"/>
              <a:t>Identifying faces from photos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Why Not </a:t>
            </a:r>
            <a:r>
              <a:rPr lang="en-CA" strike="sngStrike" dirty="0" smtClean="0"/>
              <a:t>Flow</a:t>
            </a:r>
            <a:r>
              <a:rPr lang="en-CA" dirty="0" smtClean="0"/>
              <a:t> Power Automate?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Preview c</a:t>
            </a:r>
            <a:r>
              <a:rPr lang="en-CA" dirty="0" smtClean="0"/>
              <a:t>onnector for Face API exists but is very limited.</a:t>
            </a:r>
          </a:p>
          <a:p>
            <a:r>
              <a:rPr lang="en-CA" dirty="0" smtClean="0"/>
              <a:t>No connectors for </a:t>
            </a:r>
            <a:r>
              <a:rPr lang="en-CA" dirty="0"/>
              <a:t>i</a:t>
            </a:r>
            <a:r>
              <a:rPr lang="en-CA" dirty="0" smtClean="0"/>
              <a:t>mage manipulation*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/>
          </a:p>
          <a:p>
            <a:pPr marL="0" indent="0">
              <a:buNone/>
            </a:pPr>
            <a:r>
              <a:rPr lang="en-CA" sz="1800" dirty="0" smtClean="0"/>
              <a:t>*not entirely true.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96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Gory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Portal Implementation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Housing Demo implementation uses </a:t>
            </a:r>
            <a:r>
              <a:rPr lang="en-CA" dirty="0" err="1" smtClean="0"/>
              <a:t>iFrame</a:t>
            </a:r>
            <a:r>
              <a:rPr lang="en-CA" dirty="0"/>
              <a:t> </a:t>
            </a:r>
            <a:r>
              <a:rPr lang="en-CA" dirty="0" smtClean="0"/>
              <a:t>and directly calls an Azure Function. </a:t>
            </a:r>
          </a:p>
          <a:p>
            <a:endParaRPr lang="en-CA" dirty="0"/>
          </a:p>
          <a:p>
            <a:r>
              <a:rPr lang="en-CA" dirty="0" err="1" smtClean="0"/>
              <a:t>iFrame</a:t>
            </a:r>
            <a:r>
              <a:rPr lang="en-CA" dirty="0" smtClean="0"/>
              <a:t> is not strictly necessary.  Was used for ease of integration with existing form.  </a:t>
            </a:r>
          </a:p>
          <a:p>
            <a:endParaRPr lang="en-CA" dirty="0"/>
          </a:p>
          <a:p>
            <a:endParaRPr lang="en-CA" dirty="0" smtClean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70494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000" dirty="0" smtClean="0"/>
              <a:t>Deep Dive: Integrating Power Apps Portals with Microsoft Face API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Jonathan Kovacs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Portal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Dynamics Implementation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Triggers a Logic App on creation of a Note on a Contact with an image attachment. </a:t>
            </a:r>
          </a:p>
          <a:p>
            <a:r>
              <a:rPr lang="en-CA" dirty="0" smtClean="0"/>
              <a:t>Used to add new faces to the Person Group.</a:t>
            </a:r>
          </a:p>
          <a:p>
            <a:endParaRPr lang="en-CA" dirty="0" smtClean="0"/>
          </a:p>
          <a:p>
            <a:r>
              <a:rPr lang="en-CA" dirty="0" smtClean="0"/>
              <a:t>Would be better to do this in the portal as well!</a:t>
            </a: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29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Dynamics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4841-87D4-44CC-8625-00861277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code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31521-B06A-4FF2-AE9F-6133D328B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This slide layout uses Consolas, a monotype font which is ideal for showing software code.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0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Additional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Additional Resources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Face API documentation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westus.dev.cognitive.microsoft.com/docs/services/563879b61984550e40cbbe8d/operations/563879b61984550f30395236</a:t>
            </a:r>
            <a:endParaRPr lang="en-US" dirty="0" smtClean="0"/>
          </a:p>
          <a:p>
            <a:pPr marL="0" indent="0">
              <a:buNone/>
            </a:pPr>
            <a:endParaRPr lang="en-CA" dirty="0"/>
          </a:p>
          <a:p>
            <a:r>
              <a:rPr lang="en-CA" dirty="0" smtClean="0"/>
              <a:t>Real-time Face Recognition with Microsoft Cognitive Services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www.youtube.com/watch?v=KCSyRO0KotA</a:t>
            </a:r>
            <a:endParaRPr lang="en-US" dirty="0" smtClean="0"/>
          </a:p>
          <a:p>
            <a:pPr marL="0" indent="0">
              <a:buNone/>
            </a:pPr>
            <a:endParaRPr lang="en-CA" dirty="0"/>
          </a:p>
          <a:p>
            <a:r>
              <a:rPr lang="en-CA" dirty="0" smtClean="0"/>
              <a:t>Face API (Preview) connector for Power Automate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https://docs.microsoft.com/en-us/connectors/faceapi/</a:t>
            </a:r>
            <a:endParaRPr lang="en-CA" dirty="0" smtClean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610486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" b="2116"/>
          <a:stretch>
            <a:fillRect/>
          </a:stretch>
        </p:blipFill>
        <p:spPr>
          <a:xfrm>
            <a:off x="6811963" y="-25400"/>
            <a:ext cx="538003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2" y="1204118"/>
            <a:ext cx="5378450" cy="1884363"/>
          </a:xfrm>
        </p:spPr>
        <p:txBody>
          <a:bodyPr/>
          <a:lstStyle/>
          <a:p>
            <a:r>
              <a:rPr lang="en-CA" dirty="0" smtClean="0"/>
              <a:t>Jonathan Kovacs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12" y="3403600"/>
            <a:ext cx="5378795" cy="2840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/>
              <a:t>Technical Team Lead</a:t>
            </a:r>
          </a:p>
          <a:p>
            <a:pPr marL="0" indent="0">
              <a:buNone/>
            </a:pPr>
            <a:r>
              <a:rPr lang="en-CA" dirty="0" smtClean="0"/>
              <a:t>KPMG</a:t>
            </a:r>
          </a:p>
          <a:p>
            <a:pPr marL="0" indent="0">
              <a:buNone/>
            </a:pPr>
            <a:endParaRPr lang="en-US" dirty="0"/>
          </a:p>
          <a:p>
            <a:r>
              <a:rPr lang="en-CA" sz="2000" dirty="0" smtClean="0"/>
              <a:t>20 years of development experience</a:t>
            </a:r>
          </a:p>
          <a:p>
            <a:r>
              <a:rPr lang="en-CA" sz="2000" dirty="0" smtClean="0"/>
              <a:t>10 years of xRM Platform / Portals </a:t>
            </a:r>
          </a:p>
          <a:p>
            <a:r>
              <a:rPr lang="en-CA" sz="2000" dirty="0" smtClean="0"/>
              <a:t>Power Platform </a:t>
            </a:r>
            <a:r>
              <a:rPr lang="en-CA" sz="2000" dirty="0" err="1" smtClean="0"/>
              <a:t>Padawan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Deep Dive: Integrating Power Apps Portals with Microsoft Face 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 smtClean="0"/>
              <a:t>Agenda</a:t>
            </a:r>
          </a:p>
          <a:p>
            <a:r>
              <a:rPr lang="en-CA" dirty="0" smtClean="0"/>
              <a:t>Describe Face API and how it is used.</a:t>
            </a:r>
          </a:p>
          <a:p>
            <a:r>
              <a:rPr lang="en-CA" dirty="0" smtClean="0"/>
              <a:t>Demonstrate an example use case.</a:t>
            </a:r>
          </a:p>
          <a:p>
            <a:r>
              <a:rPr lang="en-CA" dirty="0" smtClean="0"/>
              <a:t>Explain the technical challenges.</a:t>
            </a:r>
          </a:p>
          <a:p>
            <a:endParaRPr lang="en-CA" dirty="0" smtClean="0"/>
          </a:p>
          <a:p>
            <a:pPr marL="0" indent="0">
              <a:buNone/>
            </a:pPr>
            <a:r>
              <a:rPr lang="en-CA" b="1" dirty="0" smtClean="0"/>
              <a:t>Main Goal: </a:t>
            </a:r>
            <a:r>
              <a:rPr lang="en-CA" dirty="0" smtClean="0"/>
              <a:t>Go deeper than an intro session.</a:t>
            </a:r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Deep Dive: Integrating Power Apps Portals with Microsoft Face 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b="1" dirty="0" smtClean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r>
              <a:rPr lang="en-CA" b="1" dirty="0" smtClean="0"/>
              <a:t>Secret Goal: </a:t>
            </a:r>
            <a:r>
              <a:rPr lang="en-CA" dirty="0" smtClean="0"/>
              <a:t>Keep at least 50% of the audience awake until the end!</a:t>
            </a:r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So what is this Face API? </a:t>
            </a:r>
          </a:p>
          <a:p>
            <a:r>
              <a:rPr lang="en-CA" dirty="0" smtClean="0"/>
              <a:t>Demo!</a:t>
            </a:r>
          </a:p>
          <a:p>
            <a:r>
              <a:rPr lang="en-CA" dirty="0" smtClean="0"/>
              <a:t>Limitations of Face API</a:t>
            </a:r>
          </a:p>
          <a:p>
            <a:r>
              <a:rPr lang="en-CA" dirty="0" smtClean="0"/>
              <a:t>Pricing</a:t>
            </a:r>
          </a:p>
          <a:p>
            <a:r>
              <a:rPr lang="en-CA" dirty="0" smtClean="0"/>
              <a:t>Integration Overview</a:t>
            </a:r>
          </a:p>
          <a:p>
            <a:r>
              <a:rPr lang="en-CA" dirty="0" smtClean="0"/>
              <a:t>The Gory Details</a:t>
            </a:r>
          </a:p>
          <a:p>
            <a:r>
              <a:rPr lang="en-CA" dirty="0" smtClean="0"/>
              <a:t>Additional Resources</a:t>
            </a:r>
            <a:endParaRPr lang="en-CA" dirty="0" smtClean="0"/>
          </a:p>
          <a:p>
            <a:r>
              <a:rPr lang="en-CA" dirty="0" smtClean="0"/>
              <a:t>Questions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 what is this Face API?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So what is this Face API?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7449589" cy="4351338"/>
          </a:xfrm>
        </p:spPr>
        <p:txBody>
          <a:bodyPr>
            <a:normAutofit/>
          </a:bodyPr>
          <a:lstStyle/>
          <a:p>
            <a:r>
              <a:rPr lang="en-CA" dirty="0" smtClean="0"/>
              <a:t>Part of the Vision category of Microsoft Cognitive Services</a:t>
            </a:r>
          </a:p>
          <a:p>
            <a:endParaRPr lang="en-CA" dirty="0" smtClean="0"/>
          </a:p>
          <a:p>
            <a:r>
              <a:rPr lang="en-CA" dirty="0" smtClean="0"/>
              <a:t>Focused on detecting and identifying people’s faces.</a:t>
            </a:r>
          </a:p>
          <a:p>
            <a:endParaRPr lang="en-CA" dirty="0"/>
          </a:p>
          <a:p>
            <a:r>
              <a:rPr lang="en-CA" dirty="0" smtClean="0"/>
              <a:t>Cloud-Native </a:t>
            </a:r>
            <a:r>
              <a:rPr lang="en-CA" dirty="0" err="1" smtClean="0"/>
              <a:t>AaaS</a:t>
            </a:r>
            <a:r>
              <a:rPr lang="en-CA" dirty="0" smtClean="0"/>
              <a:t> offering (API as a Service)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17718">
            <a:off x="8528424" y="1657177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bb5988d6-8fef-43bf-8684-73b55c79ce3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889</Words>
  <Application>Microsoft Office PowerPoint</Application>
  <PresentationFormat>Widescreen</PresentationFormat>
  <Paragraphs>168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Calibri</vt:lpstr>
      <vt:lpstr>Consolas</vt:lpstr>
      <vt:lpstr>Gill Sans MT</vt:lpstr>
      <vt:lpstr>Klavika Medium Condensed</vt:lpstr>
      <vt:lpstr>Menlo</vt:lpstr>
      <vt:lpstr>Segoe UI</vt:lpstr>
      <vt:lpstr>Segoe UI Black</vt:lpstr>
      <vt:lpstr>Segoe UI Semibold</vt:lpstr>
      <vt:lpstr>Segoe UI Semilight</vt:lpstr>
      <vt:lpstr>Wingdings</vt:lpstr>
      <vt:lpstr>Office Theme</vt:lpstr>
      <vt:lpstr>GLOBAL POWER PLATFORM BOOTCAMP</vt:lpstr>
      <vt:lpstr>PowerPoint Presentation</vt:lpstr>
      <vt:lpstr>Deep Dive: Integrating Power Apps Portals with Microsoft Face API</vt:lpstr>
      <vt:lpstr>Jonathan Kovacs</vt:lpstr>
      <vt:lpstr>Deep Dive: Integrating Power Apps Portals with Microsoft Face API</vt:lpstr>
      <vt:lpstr>Deep Dive: Integrating Power Apps Portals with Microsoft Face API</vt:lpstr>
      <vt:lpstr>Session Agenda</vt:lpstr>
      <vt:lpstr>So what is this Face API? </vt:lpstr>
      <vt:lpstr>So what is this Face API?</vt:lpstr>
      <vt:lpstr>How it works</vt:lpstr>
      <vt:lpstr>How it works - Detect</vt:lpstr>
      <vt:lpstr>How it works – Face IDs</vt:lpstr>
      <vt:lpstr>How it works – Find Similiar</vt:lpstr>
      <vt:lpstr>How it works - Group</vt:lpstr>
      <vt:lpstr>How it works - Identify</vt:lpstr>
      <vt:lpstr>How it works - Verify</vt:lpstr>
      <vt:lpstr>How it works</vt:lpstr>
      <vt:lpstr>BC Housing Demo</vt:lpstr>
      <vt:lpstr>Limitations of Face API</vt:lpstr>
      <vt:lpstr>Limitations of Face API - Detect</vt:lpstr>
      <vt:lpstr>Limitations of Face API - Identify</vt:lpstr>
      <vt:lpstr>Pricing</vt:lpstr>
      <vt:lpstr>Pricing</vt:lpstr>
      <vt:lpstr>Container Deployment (Preview)</vt:lpstr>
      <vt:lpstr>Integration Overview</vt:lpstr>
      <vt:lpstr>Integration Overview</vt:lpstr>
      <vt:lpstr>Why Not Flow Power Automate?</vt:lpstr>
      <vt:lpstr>The Gory Details</vt:lpstr>
      <vt:lpstr>Portal Implementation</vt:lpstr>
      <vt:lpstr>Portal Implementation</vt:lpstr>
      <vt:lpstr>Dynamics Implementation</vt:lpstr>
      <vt:lpstr>Dynamics Implementation</vt:lpstr>
      <vt:lpstr>Software code slide</vt:lpstr>
      <vt:lpstr>Additional Resources</vt:lpstr>
      <vt:lpstr>Additional Resources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Jonathan Kovacs</cp:lastModifiedBy>
  <cp:revision>16</cp:revision>
  <dcterms:created xsi:type="dcterms:W3CDTF">2020-02-08T21:32:28Z</dcterms:created>
  <dcterms:modified xsi:type="dcterms:W3CDTF">2020-02-15T05:54:54Z</dcterms:modified>
</cp:coreProperties>
</file>